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 Triggs" initials="JT" lastIdx="1" clrIdx="0">
    <p:extLst>
      <p:ext uri="{19B8F6BF-5375-455C-9EA6-DF929625EA0E}">
        <p15:presenceInfo xmlns:p15="http://schemas.microsoft.com/office/powerpoint/2012/main" userId="S::jtriggs@evenswindon.bluekitetrust.org::db601647-5e0b-4c06-8c09-4f6376ae1d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91AD1-DB01-4A80-A803-7E2591693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E7E24B-1AF1-417A-8383-E4F033AA8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5D959-9375-4414-B103-528C60D8A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FC4B-1BA1-46BC-B297-750AD25FCDC1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7FC97-C48C-484A-B404-5D0CD659F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6C64E-FAA6-4AA8-9F25-4C0CF7590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6762-32FC-46BB-9086-CD9B7B9C2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44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E6ACD-1039-48D7-B025-2BC989CB6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B8E6D-5282-48D0-815D-11A27FD3F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D0C12-BB8D-4C2A-A43E-65892828A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FC4B-1BA1-46BC-B297-750AD25FCDC1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6914B-F7D9-4F04-9A03-07350A3A9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369C8-527E-4C12-9ACF-CFD1D1126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6762-32FC-46BB-9086-CD9B7B9C2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5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871DD2-ED47-4CAB-AC02-41461CA2F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6390E9-3BF3-4701-BA11-1AAB81D1B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42D8A-30C0-490C-BC46-809BD7481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FC4B-1BA1-46BC-B297-750AD25FCDC1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836EE-156F-4FB9-B3FF-06FDAC464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34EAD-9314-4FBF-B46F-D5089BFE6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6762-32FC-46BB-9086-CD9B7B9C2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34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54D01-623F-4D3D-93F0-E7C1F514A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2CBB4-C1CB-4E41-AE87-479C287EC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38219-7282-40FF-8C94-04DA9178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FC4B-1BA1-46BC-B297-750AD25FCDC1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1274B-C60B-4BA9-ABB9-6B72F506E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8815A-28D8-491E-95B2-9772A03A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6762-32FC-46BB-9086-CD9B7B9C2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92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2DD1F-D46B-48A7-A078-4D3D869DE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6E69E-75C4-4978-B279-6D23D5D78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69694-A944-4CAA-8F8D-C5D521D7B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FC4B-1BA1-46BC-B297-750AD25FCDC1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99D1B-876A-4071-8EBE-3EA926DA2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41640-4AB6-4B15-8CE3-51C4281AF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6762-32FC-46BB-9086-CD9B7B9C2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4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7B842-EA3A-416B-8032-B7D1A8A76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84F3D-941D-4B2D-AA0F-057EACFE3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DBAEB-6682-4E85-BEAB-15F57FD22D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EFBC96-09D1-4165-BFB9-4E4D390B8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FC4B-1BA1-46BC-B297-750AD25FCDC1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35F67-B47A-4FDF-A9E5-03C132C48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388F0-3A44-48B0-8926-638CCF579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6762-32FC-46BB-9086-CD9B7B9C2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277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996B6-24DB-47A2-BC64-59A84ABDD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51161-63B9-4D7E-92D4-E9B85ECC9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8A9E2E-1FBE-43E8-B6FC-4DBFE91A8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DDE698-F803-4A13-8D8E-31C5D28428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D5C9CB-2D4F-41B3-B694-9758CD3C0B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5080D8-524D-4E1C-B884-740FB058F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FC4B-1BA1-46BC-B297-750AD25FCDC1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22C695-BE9F-4D12-8F40-46FC3EAA2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28D764-5AF0-4481-B88A-9AAC35A36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6762-32FC-46BB-9086-CD9B7B9C2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30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04963-B0A6-4198-BDE4-5544A6E4E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B3CD72-A105-49EB-980A-747C12057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FC4B-1BA1-46BC-B297-750AD25FCDC1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8DB658-0C48-4638-B902-691AE747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6F5D93-85E9-4020-AAD6-343BB39A8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6762-32FC-46BB-9086-CD9B7B9C2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14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7E9CB7-3ED7-4EFE-AF44-A7C79E8B0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FC4B-1BA1-46BC-B297-750AD25FCDC1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9EACC9-F790-4103-8D3E-9BF3A2CA7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DE18CD-3862-4659-AC71-80D860DD8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6762-32FC-46BB-9086-CD9B7B9C2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75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E7A5F-6E70-4641-9F1B-5EC30EFEA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37421-6B80-4FB1-9B93-066EA9C80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FE8C8E-E4A9-4848-A721-D145CD3FC3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2935BB-30F2-4459-8DB4-846FF8036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FC4B-1BA1-46BC-B297-750AD25FCDC1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DC635A-C084-4CD5-BA71-6A8FBEE9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4387AE-EFF6-4FBA-9394-9C6D76E36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6762-32FC-46BB-9086-CD9B7B9C2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394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EA404-90C5-4968-A419-3AD88E06A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82E484-8319-434A-A9E4-612EF0273C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C77566-41E4-4CEC-929A-817205DB7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3BE1CD-E2FD-45FC-9216-3ECD4DE27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EFC4B-1BA1-46BC-B297-750AD25FCDC1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48F49E-ED31-4637-BBBB-19021F19A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DC218-FDD4-4C78-B4AE-E26793ED3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46762-32FC-46BB-9086-CD9B7B9C2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79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9BA284-49A8-466E-8E57-48B89E515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0A915E-4685-4A92-B34C-5A2BBAECD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B0F8C-8AAC-443F-AC04-75096599CD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EFC4B-1BA1-46BC-B297-750AD25FCDC1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E4FFC-7C07-4DF6-AB48-589A66436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471B6-65FD-483B-BC2D-539C1437A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46762-32FC-46BB-9086-CD9B7B9C2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48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FD977-3B55-44F5-992A-F3AFF1E42C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560" y="-209765"/>
            <a:ext cx="9144000" cy="223237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6000" b="1" dirty="0">
                <a:ln w="6731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262626"/>
                </a:solidFill>
                <a:effectLst>
                  <a:outerShdw dist="38100" dir="2700000" algn="bl">
                    <a:schemeClr val="accent5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AFTER SCHOOL CLUBS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A86BD8-E07E-437E-A491-E6A526ACD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420" y="2269245"/>
            <a:ext cx="2697256" cy="20060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F6031C7-FDF6-48F3-92E7-6CD984E9D738}"/>
              </a:ext>
            </a:extLst>
          </p:cNvPr>
          <p:cNvSpPr txBox="1"/>
          <p:nvPr/>
        </p:nvSpPr>
        <p:spPr>
          <a:xfrm>
            <a:off x="0" y="2364048"/>
            <a:ext cx="4418754" cy="847604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800" dirty="0">
                <a:ln>
                  <a:noFill/>
                </a:ln>
                <a:solidFill>
                  <a:srgbClr val="92D05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 and Games</a:t>
            </a:r>
            <a:endParaRPr lang="en-GB" sz="1100" dirty="0">
              <a:solidFill>
                <a:srgbClr val="92D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D3B5B9-52D3-4351-B76C-CAA2432F15CF}"/>
              </a:ext>
            </a:extLst>
          </p:cNvPr>
          <p:cNvSpPr txBox="1"/>
          <p:nvPr/>
        </p:nvSpPr>
        <p:spPr>
          <a:xfrm>
            <a:off x="609600" y="1252673"/>
            <a:ext cx="2929520" cy="830997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Computers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6228E3-ACF9-4C68-BB75-DF200B7680F5}"/>
              </a:ext>
            </a:extLst>
          </p:cNvPr>
          <p:cNvSpPr txBox="1"/>
          <p:nvPr/>
        </p:nvSpPr>
        <p:spPr>
          <a:xfrm>
            <a:off x="5231154" y="1106651"/>
            <a:ext cx="2246128" cy="830997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Running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05A219-F8A5-4A11-AF21-8B218C4ADF40}"/>
              </a:ext>
            </a:extLst>
          </p:cNvPr>
          <p:cNvSpPr txBox="1"/>
          <p:nvPr/>
        </p:nvSpPr>
        <p:spPr>
          <a:xfrm>
            <a:off x="9169316" y="1252673"/>
            <a:ext cx="1360244" cy="830997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Lego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9DAA45-BAFE-45C1-9BE9-26651AEE4C34}"/>
              </a:ext>
            </a:extLst>
          </p:cNvPr>
          <p:cNvSpPr txBox="1"/>
          <p:nvPr/>
        </p:nvSpPr>
        <p:spPr>
          <a:xfrm>
            <a:off x="9829332" y="4453597"/>
            <a:ext cx="2016321" cy="830997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Pottery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32A5E6-42CE-443F-B44E-A6035893A6B1}"/>
              </a:ext>
            </a:extLst>
          </p:cNvPr>
          <p:cNvSpPr txBox="1"/>
          <p:nvPr/>
        </p:nvSpPr>
        <p:spPr>
          <a:xfrm>
            <a:off x="7922215" y="2130935"/>
            <a:ext cx="1518364" cy="830997"/>
          </a:xfrm>
          <a:prstGeom prst="rect">
            <a:avLst/>
          </a:prstGeom>
          <a:noFill/>
          <a:scene3d>
            <a:camera prst="isometricLeftDown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Choir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FDEBE2-E899-44BC-BD07-2A59730E43CF}"/>
              </a:ext>
            </a:extLst>
          </p:cNvPr>
          <p:cNvSpPr txBox="1"/>
          <p:nvPr/>
        </p:nvSpPr>
        <p:spPr>
          <a:xfrm>
            <a:off x="7477282" y="5496299"/>
            <a:ext cx="3416128" cy="830997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Sensory Club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53CF22-1B5C-48F0-AF7D-5129E016E853}"/>
              </a:ext>
            </a:extLst>
          </p:cNvPr>
          <p:cNvSpPr txBox="1"/>
          <p:nvPr/>
        </p:nvSpPr>
        <p:spPr>
          <a:xfrm>
            <a:off x="4050627" y="4555709"/>
            <a:ext cx="3256020" cy="830997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Multi Sports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C6DE64-D6A2-4709-B0C5-406428F5824D}"/>
              </a:ext>
            </a:extLst>
          </p:cNvPr>
          <p:cNvSpPr txBox="1"/>
          <p:nvPr/>
        </p:nvSpPr>
        <p:spPr>
          <a:xfrm>
            <a:off x="8540281" y="3374486"/>
            <a:ext cx="2216889" cy="830997"/>
          </a:xfrm>
          <a:prstGeom prst="rect">
            <a:avLst/>
          </a:prstGeom>
          <a:noFill/>
          <a:scene3d>
            <a:camera prst="perspectiveHeroicExtremeRigh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Football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8A366D1-43F7-45CD-98AA-28A45A418C9F}"/>
              </a:ext>
            </a:extLst>
          </p:cNvPr>
          <p:cNvSpPr txBox="1"/>
          <p:nvPr/>
        </p:nvSpPr>
        <p:spPr>
          <a:xfrm>
            <a:off x="421067" y="3859832"/>
            <a:ext cx="3358420" cy="830997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Arts &amp; Crafts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2AE2EAD-09E9-420C-841A-E6FC5A7E49B1}"/>
              </a:ext>
            </a:extLst>
          </p:cNvPr>
          <p:cNvSpPr txBox="1"/>
          <p:nvPr/>
        </p:nvSpPr>
        <p:spPr>
          <a:xfrm>
            <a:off x="850328" y="5584763"/>
            <a:ext cx="6400598" cy="830997"/>
          </a:xfrm>
          <a:prstGeom prst="rect">
            <a:avLst/>
          </a:prstGeom>
          <a:noFill/>
          <a:scene3d>
            <a:camera prst="perspectiveFron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GB" sz="4800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Stay &amp; Play Creative Club</a:t>
            </a:r>
          </a:p>
        </p:txBody>
      </p:sp>
    </p:spTree>
    <p:extLst>
      <p:ext uri="{BB962C8B-B14F-4D97-AF65-F5344CB8AC3E}">
        <p14:creationId xmlns:p14="http://schemas.microsoft.com/office/powerpoint/2010/main" val="1259092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AFTER SCHOOL CLUBS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AFTER SCHOOL CLUBS </dc:title>
  <dc:creator>Jo Triggs</dc:creator>
  <cp:lastModifiedBy>Jo Triggs</cp:lastModifiedBy>
  <cp:revision>5</cp:revision>
  <dcterms:created xsi:type="dcterms:W3CDTF">2025-09-05T08:57:36Z</dcterms:created>
  <dcterms:modified xsi:type="dcterms:W3CDTF">2025-09-05T12:20:25Z</dcterms:modified>
</cp:coreProperties>
</file>